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31881" autoAdjust="0"/>
    <p:restoredTop sz="90863" autoAdjust="0"/>
  </p:normalViewPr>
  <p:slideViewPr>
    <p:cSldViewPr snapToGrid="0" snapToObjects="1">
      <p:cViewPr>
        <p:scale>
          <a:sx n="116" d="100"/>
          <a:sy n="116" d="100"/>
        </p:scale>
        <p:origin x="-864" y="-112"/>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8355"/>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Paul Hopper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rPr>
              <a:t>phopper@pivotal.io</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98033</TotalTime>
  <Words>2922</Words>
  <Application>Microsoft Macintosh PowerPoint</Application>
  <PresentationFormat>On-screen Show (16:9)</PresentationFormat>
  <Paragraphs>663</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605</cp:revision>
  <dcterms:modified xsi:type="dcterms:W3CDTF">2016-10-31T15:21:44Z</dcterms:modified>
</cp:coreProperties>
</file>